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9189F-814E-4134-A233-89E6D427F3A7}" v="3" dt="2025-03-30T05:06:48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0" autoAdjust="0"/>
    <p:restoredTop sz="86193" autoAdjust="0"/>
  </p:normalViewPr>
  <p:slideViewPr>
    <p:cSldViewPr snapToGrid="0">
      <p:cViewPr>
        <p:scale>
          <a:sx n="61" d="100"/>
          <a:sy n="61" d="100"/>
        </p:scale>
        <p:origin x="715" y="2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Lopez" userId="294ba4bad6494ab6" providerId="LiveId" clId="{7F89189F-814E-4134-A233-89E6D427F3A7}"/>
    <pc:docChg chg="undo custSel addSld modSld">
      <pc:chgData name="Carlos Lopez" userId="294ba4bad6494ab6" providerId="LiveId" clId="{7F89189F-814E-4134-A233-89E6D427F3A7}" dt="2025-03-30T05:06:57.426" v="57" actId="207"/>
      <pc:docMkLst>
        <pc:docMk/>
      </pc:docMkLst>
      <pc:sldChg chg="addSp modSp mod">
        <pc:chgData name="Carlos Lopez" userId="294ba4bad6494ab6" providerId="LiveId" clId="{7F89189F-814E-4134-A233-89E6D427F3A7}" dt="2025-03-30T05:06:57.426" v="57" actId="207"/>
        <pc:sldMkLst>
          <pc:docMk/>
          <pc:sldMk cId="3990371082" sldId="256"/>
        </pc:sldMkLst>
        <pc:spChg chg="mod">
          <ac:chgData name="Carlos Lopez" userId="294ba4bad6494ab6" providerId="LiveId" clId="{7F89189F-814E-4134-A233-89E6D427F3A7}" dt="2025-03-30T05:02:32.187" v="19" actId="1076"/>
          <ac:spMkLst>
            <pc:docMk/>
            <pc:sldMk cId="3990371082" sldId="256"/>
            <ac:spMk id="2" creationId="{00000000-0000-0000-0000-000000000000}"/>
          </ac:spMkLst>
        </pc:spChg>
        <pc:spChg chg="add mod">
          <ac:chgData name="Carlos Lopez" userId="294ba4bad6494ab6" providerId="LiveId" clId="{7F89189F-814E-4134-A233-89E6D427F3A7}" dt="2025-03-30T05:06:43.080" v="53"/>
          <ac:spMkLst>
            <pc:docMk/>
            <pc:sldMk cId="3990371082" sldId="256"/>
            <ac:spMk id="3" creationId="{AC4F1054-BD95-A9DC-F226-90E732529E58}"/>
          </ac:spMkLst>
        </pc:spChg>
        <pc:picChg chg="add mod">
          <ac:chgData name="Carlos Lopez" userId="294ba4bad6494ab6" providerId="LiveId" clId="{7F89189F-814E-4134-A233-89E6D427F3A7}" dt="2025-03-30T05:06:57.426" v="57" actId="207"/>
          <ac:picMkLst>
            <pc:docMk/>
            <pc:sldMk cId="3990371082" sldId="256"/>
            <ac:picMk id="4" creationId="{28D83D8A-9758-7982-4E40-52C36630442C}"/>
          </ac:picMkLst>
        </pc:picChg>
        <pc:picChg chg="mod">
          <ac:chgData name="Carlos Lopez" userId="294ba4bad6494ab6" providerId="LiveId" clId="{7F89189F-814E-4134-A233-89E6D427F3A7}" dt="2025-03-30T05:06:35.675" v="52" actId="207"/>
          <ac:picMkLst>
            <pc:docMk/>
            <pc:sldMk cId="3990371082" sldId="256"/>
            <ac:picMk id="200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5:03:26.935" v="32" actId="1076"/>
          <ac:picMkLst>
            <pc:docMk/>
            <pc:sldMk cId="3990371082" sldId="256"/>
            <ac:picMk id="204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5:02:40.184" v="20" actId="1076"/>
          <ac:picMkLst>
            <pc:docMk/>
            <pc:sldMk cId="3990371082" sldId="256"/>
            <ac:picMk id="205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4:37:46.090" v="16" actId="1076"/>
          <ac:picMkLst>
            <pc:docMk/>
            <pc:sldMk cId="3990371082" sldId="256"/>
            <ac:picMk id="206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5:03:06.497" v="28" actId="1076"/>
          <ac:picMkLst>
            <pc:docMk/>
            <pc:sldMk cId="3990371082" sldId="256"/>
            <ac:picMk id="210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4:36:36.928" v="5" actId="1076"/>
          <ac:picMkLst>
            <pc:docMk/>
            <pc:sldMk cId="3990371082" sldId="256"/>
            <ac:picMk id="211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4:38:00.714" v="18" actId="1076"/>
          <ac:picMkLst>
            <pc:docMk/>
            <pc:sldMk cId="3990371082" sldId="256"/>
            <ac:picMk id="212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5:03:16.971" v="29" actId="1076"/>
          <ac:picMkLst>
            <pc:docMk/>
            <pc:sldMk cId="3990371082" sldId="256"/>
            <ac:picMk id="218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4:36:14.194" v="1" actId="1076"/>
          <ac:picMkLst>
            <pc:docMk/>
            <pc:sldMk cId="3990371082" sldId="256"/>
            <ac:picMk id="219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5:03:29.257" v="33" actId="1076"/>
          <ac:picMkLst>
            <pc:docMk/>
            <pc:sldMk cId="3990371082" sldId="256"/>
            <ac:picMk id="221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4:37:29.596" v="14" actId="1076"/>
          <ac:picMkLst>
            <pc:docMk/>
            <pc:sldMk cId="3990371082" sldId="256"/>
            <ac:picMk id="222" creationId="{00000000-0000-0000-0000-000000000000}"/>
          </ac:picMkLst>
        </pc:picChg>
        <pc:picChg chg="mod">
          <ac:chgData name="Carlos Lopez" userId="294ba4bad6494ab6" providerId="LiveId" clId="{7F89189F-814E-4134-A233-89E6D427F3A7}" dt="2025-03-30T04:37:38.649" v="15" actId="1076"/>
          <ac:picMkLst>
            <pc:docMk/>
            <pc:sldMk cId="3990371082" sldId="256"/>
            <ac:picMk id="223" creationId="{00000000-0000-0000-0000-000000000000}"/>
          </ac:picMkLst>
        </pc:picChg>
      </pc:sldChg>
      <pc:sldChg chg="addSp delSp modSp add mod">
        <pc:chgData name="Carlos Lopez" userId="294ba4bad6494ab6" providerId="LiveId" clId="{7F89189F-814E-4134-A233-89E6D427F3A7}" dt="2025-03-30T05:06:03.925" v="49" actId="1076"/>
        <pc:sldMkLst>
          <pc:docMk/>
          <pc:sldMk cId="3118042551" sldId="257"/>
        </pc:sldMkLst>
        <pc:spChg chg="del mod">
          <ac:chgData name="Carlos Lopez" userId="294ba4bad6494ab6" providerId="LiveId" clId="{7F89189F-814E-4134-A233-89E6D427F3A7}" dt="2025-03-30T05:05:25.459" v="38" actId="21"/>
          <ac:spMkLst>
            <pc:docMk/>
            <pc:sldMk cId="3118042551" sldId="257"/>
            <ac:spMk id="2" creationId="{C46CD27E-5813-7132-37E4-5FE4149B83A7}"/>
          </ac:spMkLst>
        </pc:spChg>
        <pc:spChg chg="add mod">
          <ac:chgData name="Carlos Lopez" userId="294ba4bad6494ab6" providerId="LiveId" clId="{7F89189F-814E-4134-A233-89E6D427F3A7}" dt="2025-03-30T05:05:39.753" v="42" actId="208"/>
          <ac:spMkLst>
            <pc:docMk/>
            <pc:sldMk cId="3118042551" sldId="257"/>
            <ac:spMk id="3" creationId="{C679CB7D-94A0-0FCE-76B0-A79E10F496CC}"/>
          </ac:spMkLst>
        </pc:spChg>
        <pc:spChg chg="add mod">
          <ac:chgData name="Carlos Lopez" userId="294ba4bad6494ab6" providerId="LiveId" clId="{7F89189F-814E-4134-A233-89E6D427F3A7}" dt="2025-03-30T05:06:03.925" v="49" actId="1076"/>
          <ac:spMkLst>
            <pc:docMk/>
            <pc:sldMk cId="3118042551" sldId="257"/>
            <ac:spMk id="4" creationId="{42852C9B-441F-AF17-A411-0B654B472810}"/>
          </ac:spMkLst>
        </pc:spChg>
        <pc:picChg chg="del">
          <ac:chgData name="Carlos Lopez" userId="294ba4bad6494ab6" providerId="LiveId" clId="{7F89189F-814E-4134-A233-89E6D427F3A7}" dt="2025-03-30T05:05:28.630" v="39" actId="478"/>
          <ac:picMkLst>
            <pc:docMk/>
            <pc:sldMk cId="3118042551" sldId="257"/>
            <ac:picMk id="198" creationId="{8188B3A7-FC13-CBE0-C908-54CEF37F3EB0}"/>
          </ac:picMkLst>
        </pc:picChg>
        <pc:picChg chg="del">
          <ac:chgData name="Carlos Lopez" userId="294ba4bad6494ab6" providerId="LiveId" clId="{7F89189F-814E-4134-A233-89E6D427F3A7}" dt="2025-03-30T05:05:28.630" v="39" actId="478"/>
          <ac:picMkLst>
            <pc:docMk/>
            <pc:sldMk cId="3118042551" sldId="257"/>
            <ac:picMk id="200" creationId="{1CA55F3E-5369-BCC3-C444-FA3452DB2336}"/>
          </ac:picMkLst>
        </pc:picChg>
        <pc:picChg chg="del">
          <ac:chgData name="Carlos Lopez" userId="294ba4bad6494ab6" providerId="LiveId" clId="{7F89189F-814E-4134-A233-89E6D427F3A7}" dt="2025-03-30T05:05:30.991" v="40" actId="478"/>
          <ac:picMkLst>
            <pc:docMk/>
            <pc:sldMk cId="3118042551" sldId="257"/>
            <ac:picMk id="204" creationId="{5080C192-51CB-AEF9-DBBF-06A9DDF07ECC}"/>
          </ac:picMkLst>
        </pc:picChg>
        <pc:picChg chg="del">
          <ac:chgData name="Carlos Lopez" userId="294ba4bad6494ab6" providerId="LiveId" clId="{7F89189F-814E-4134-A233-89E6D427F3A7}" dt="2025-03-30T05:05:28.630" v="39" actId="478"/>
          <ac:picMkLst>
            <pc:docMk/>
            <pc:sldMk cId="3118042551" sldId="257"/>
            <ac:picMk id="205" creationId="{F2E74F8A-AC90-E15B-BFED-6D0091E6C590}"/>
          </ac:picMkLst>
        </pc:picChg>
        <pc:picChg chg="del">
          <ac:chgData name="Carlos Lopez" userId="294ba4bad6494ab6" providerId="LiveId" clId="{7F89189F-814E-4134-A233-89E6D427F3A7}" dt="2025-03-30T05:05:28.630" v="39" actId="478"/>
          <ac:picMkLst>
            <pc:docMk/>
            <pc:sldMk cId="3118042551" sldId="257"/>
            <ac:picMk id="206" creationId="{85EBB025-C63B-5CD1-C7E1-1DFBF493E051}"/>
          </ac:picMkLst>
        </pc:picChg>
        <pc:picChg chg="del">
          <ac:chgData name="Carlos Lopez" userId="294ba4bad6494ab6" providerId="LiveId" clId="{7F89189F-814E-4134-A233-89E6D427F3A7}" dt="2025-03-30T05:05:28.630" v="39" actId="478"/>
          <ac:picMkLst>
            <pc:docMk/>
            <pc:sldMk cId="3118042551" sldId="257"/>
            <ac:picMk id="210" creationId="{10025202-68C1-1ED1-002B-1441F0355755}"/>
          </ac:picMkLst>
        </pc:picChg>
        <pc:picChg chg="del">
          <ac:chgData name="Carlos Lopez" userId="294ba4bad6494ab6" providerId="LiveId" clId="{7F89189F-814E-4134-A233-89E6D427F3A7}" dt="2025-03-30T05:05:28.630" v="39" actId="478"/>
          <ac:picMkLst>
            <pc:docMk/>
            <pc:sldMk cId="3118042551" sldId="257"/>
            <ac:picMk id="211" creationId="{1A0A062E-BBF8-E278-4F33-3D7C33D26FE8}"/>
          </ac:picMkLst>
        </pc:picChg>
        <pc:picChg chg="del">
          <ac:chgData name="Carlos Lopez" userId="294ba4bad6494ab6" providerId="LiveId" clId="{7F89189F-814E-4134-A233-89E6D427F3A7}" dt="2025-03-30T05:05:28.630" v="39" actId="478"/>
          <ac:picMkLst>
            <pc:docMk/>
            <pc:sldMk cId="3118042551" sldId="257"/>
            <ac:picMk id="212" creationId="{FCB101BE-E470-4EBC-73FB-8F290B2784C6}"/>
          </ac:picMkLst>
        </pc:picChg>
        <pc:picChg chg="del">
          <ac:chgData name="Carlos Lopez" userId="294ba4bad6494ab6" providerId="LiveId" clId="{7F89189F-814E-4134-A233-89E6D427F3A7}" dt="2025-03-30T05:05:28.630" v="39" actId="478"/>
          <ac:picMkLst>
            <pc:docMk/>
            <pc:sldMk cId="3118042551" sldId="257"/>
            <ac:picMk id="219" creationId="{E3C7FB5E-B243-589E-D8E9-7F6C0BB5260F}"/>
          </ac:picMkLst>
        </pc:picChg>
        <pc:picChg chg="del">
          <ac:chgData name="Carlos Lopez" userId="294ba4bad6494ab6" providerId="LiveId" clId="{7F89189F-814E-4134-A233-89E6D427F3A7}" dt="2025-03-30T05:05:30.991" v="40" actId="478"/>
          <ac:picMkLst>
            <pc:docMk/>
            <pc:sldMk cId="3118042551" sldId="257"/>
            <ac:picMk id="221" creationId="{27953CD3-FF2A-45B5-55CA-BB1B0B510DB6}"/>
          </ac:picMkLst>
        </pc:picChg>
        <pc:picChg chg="del">
          <ac:chgData name="Carlos Lopez" userId="294ba4bad6494ab6" providerId="LiveId" clId="{7F89189F-814E-4134-A233-89E6D427F3A7}" dt="2025-03-30T05:05:28.630" v="39" actId="478"/>
          <ac:picMkLst>
            <pc:docMk/>
            <pc:sldMk cId="3118042551" sldId="257"/>
            <ac:picMk id="222" creationId="{3C5F65A2-AD62-A581-17CF-85EB1DD0B0B0}"/>
          </ac:picMkLst>
        </pc:picChg>
        <pc:picChg chg="del">
          <ac:chgData name="Carlos Lopez" userId="294ba4bad6494ab6" providerId="LiveId" clId="{7F89189F-814E-4134-A233-89E6D427F3A7}" dt="2025-03-30T05:05:28.630" v="39" actId="478"/>
          <ac:picMkLst>
            <pc:docMk/>
            <pc:sldMk cId="3118042551" sldId="257"/>
            <ac:picMk id="223" creationId="{C3863085-4B4C-CA9A-B217-FDD5FC9FE7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C3A16-9BD4-40C3-8E15-A232C4766BBA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FE39F-3601-4A66-A8C6-FDD33E62E33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E39F-3601-4A66-A8C6-FDD33E62E3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6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87871-C93C-17A4-B0DC-CABAF4D7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315BA8F-0C19-FF44-FF32-E5F035D0B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738D76-A2D5-907C-35B2-907EBEE2B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8B7A89-5B37-6247-3553-5B3EFCD4F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E39F-3601-4A66-A8C6-FDD33E62E3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7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9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4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2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9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4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8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6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1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0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6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AA99-2789-467B-A129-F09F10D6C73F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91E6-9163-46A9-867D-38E346CE5B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3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8" name="Imagen 19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20" y="1614308"/>
            <a:ext cx="4252733" cy="31845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bg1">
                <a:alpha val="0"/>
              </a:schemeClr>
            </a:glow>
          </a:effectLst>
        </p:spPr>
      </p:pic>
      <p:pic>
        <p:nvPicPr>
          <p:cNvPr id="206" name="Imagen 2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7" t="400" b="57320"/>
          <a:stretch>
            <a:fillRect/>
          </a:stretch>
        </p:blipFill>
        <p:spPr>
          <a:xfrm>
            <a:off x="6520253" y="1621482"/>
            <a:ext cx="1350000" cy="1346430"/>
          </a:xfrm>
          <a:custGeom>
            <a:avLst/>
            <a:gdLst>
              <a:gd name="connsiteX0" fmla="*/ 270000 w 1350000"/>
              <a:gd name="connsiteY0" fmla="*/ 0 h 1346430"/>
              <a:gd name="connsiteX1" fmla="*/ 1350000 w 1350000"/>
              <a:gd name="connsiteY1" fmla="*/ 0 h 1346430"/>
              <a:gd name="connsiteX2" fmla="*/ 1350000 w 1350000"/>
              <a:gd name="connsiteY2" fmla="*/ 1080000 h 1346430"/>
              <a:gd name="connsiteX3" fmla="*/ 1076024 w 1350000"/>
              <a:gd name="connsiteY3" fmla="*/ 1080000 h 1346430"/>
              <a:gd name="connsiteX4" fmla="*/ 1070899 w 1350000"/>
              <a:gd name="connsiteY4" fmla="*/ 1130845 h 1346430"/>
              <a:gd name="connsiteX5" fmla="*/ 806384 w 1350000"/>
              <a:gd name="connsiteY5" fmla="*/ 1346430 h 1346430"/>
              <a:gd name="connsiteX6" fmla="*/ 541870 w 1350000"/>
              <a:gd name="connsiteY6" fmla="*/ 1130845 h 1346430"/>
              <a:gd name="connsiteX7" fmla="*/ 536744 w 1350000"/>
              <a:gd name="connsiteY7" fmla="*/ 1080000 h 1346430"/>
              <a:gd name="connsiteX8" fmla="*/ 270000 w 1350000"/>
              <a:gd name="connsiteY8" fmla="*/ 1080000 h 1346430"/>
              <a:gd name="connsiteX9" fmla="*/ 270000 w 1350000"/>
              <a:gd name="connsiteY9" fmla="*/ 810000 h 1346430"/>
              <a:gd name="connsiteX10" fmla="*/ 0 w 1350000"/>
              <a:gd name="connsiteY10" fmla="*/ 540000 h 1346430"/>
              <a:gd name="connsiteX11" fmla="*/ 270000 w 1350000"/>
              <a:gd name="connsiteY11" fmla="*/ 270000 h 134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0000" h="1346430">
                <a:moveTo>
                  <a:pt x="270000" y="0"/>
                </a:moveTo>
                <a:lnTo>
                  <a:pt x="1350000" y="0"/>
                </a:lnTo>
                <a:lnTo>
                  <a:pt x="1350000" y="1080000"/>
                </a:lnTo>
                <a:lnTo>
                  <a:pt x="1076024" y="1080000"/>
                </a:lnTo>
                <a:lnTo>
                  <a:pt x="1070899" y="1130845"/>
                </a:lnTo>
                <a:cubicBezTo>
                  <a:pt x="1045722" y="1253879"/>
                  <a:pt x="936862" y="1346430"/>
                  <a:pt x="806384" y="1346430"/>
                </a:cubicBezTo>
                <a:cubicBezTo>
                  <a:pt x="675907" y="1346430"/>
                  <a:pt x="567046" y="1253879"/>
                  <a:pt x="541870" y="1130845"/>
                </a:cubicBezTo>
                <a:lnTo>
                  <a:pt x="536744" y="1080000"/>
                </a:lnTo>
                <a:lnTo>
                  <a:pt x="270000" y="1080000"/>
                </a:lnTo>
                <a:lnTo>
                  <a:pt x="270000" y="810000"/>
                </a:lnTo>
                <a:cubicBezTo>
                  <a:pt x="120883" y="810000"/>
                  <a:pt x="0" y="689117"/>
                  <a:pt x="0" y="540000"/>
                </a:cubicBezTo>
                <a:cubicBezTo>
                  <a:pt x="0" y="390883"/>
                  <a:pt x="120883" y="270000"/>
                  <a:pt x="270000" y="2700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" name="Imagen 2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6" t="166" r="25758" b="57554"/>
          <a:stretch>
            <a:fillRect/>
          </a:stretch>
        </p:blipFill>
        <p:spPr>
          <a:xfrm>
            <a:off x="5703726" y="1621482"/>
            <a:ext cx="1080000" cy="1346430"/>
          </a:xfrm>
          <a:custGeom>
            <a:avLst/>
            <a:gdLst>
              <a:gd name="connsiteX0" fmla="*/ 0 w 1080000"/>
              <a:gd name="connsiteY0" fmla="*/ 0 h 1346430"/>
              <a:gd name="connsiteX1" fmla="*/ 1080000 w 1080000"/>
              <a:gd name="connsiteY1" fmla="*/ 0 h 1346430"/>
              <a:gd name="connsiteX2" fmla="*/ 1080000 w 1080000"/>
              <a:gd name="connsiteY2" fmla="*/ 270000 h 1346430"/>
              <a:gd name="connsiteX3" fmla="*/ 810000 w 1080000"/>
              <a:gd name="connsiteY3" fmla="*/ 540000 h 1346430"/>
              <a:gd name="connsiteX4" fmla="*/ 1080000 w 1080000"/>
              <a:gd name="connsiteY4" fmla="*/ 810000 h 1346430"/>
              <a:gd name="connsiteX5" fmla="*/ 1080000 w 1080000"/>
              <a:gd name="connsiteY5" fmla="*/ 1080000 h 1346430"/>
              <a:gd name="connsiteX6" fmla="*/ 792155 w 1080000"/>
              <a:gd name="connsiteY6" fmla="*/ 1080000 h 1346430"/>
              <a:gd name="connsiteX7" fmla="*/ 787030 w 1080000"/>
              <a:gd name="connsiteY7" fmla="*/ 1130845 h 1346430"/>
              <a:gd name="connsiteX8" fmla="*/ 522515 w 1080000"/>
              <a:gd name="connsiteY8" fmla="*/ 1346430 h 1346430"/>
              <a:gd name="connsiteX9" fmla="*/ 258001 w 1080000"/>
              <a:gd name="connsiteY9" fmla="*/ 1130845 h 1346430"/>
              <a:gd name="connsiteX10" fmla="*/ 252875 w 1080000"/>
              <a:gd name="connsiteY10" fmla="*/ 1080000 h 1346430"/>
              <a:gd name="connsiteX11" fmla="*/ 0 w 1080000"/>
              <a:gd name="connsiteY11" fmla="*/ 1080000 h 1346430"/>
              <a:gd name="connsiteX12" fmla="*/ 0 w 1080000"/>
              <a:gd name="connsiteY12" fmla="*/ 810000 h 1346430"/>
              <a:gd name="connsiteX13" fmla="*/ 270000 w 1080000"/>
              <a:gd name="connsiteY13" fmla="*/ 540000 h 1346430"/>
              <a:gd name="connsiteX14" fmla="*/ 0 w 1080000"/>
              <a:gd name="connsiteY14" fmla="*/ 270000 h 134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0" h="1346430">
                <a:moveTo>
                  <a:pt x="0" y="0"/>
                </a:moveTo>
                <a:lnTo>
                  <a:pt x="1080000" y="0"/>
                </a:lnTo>
                <a:lnTo>
                  <a:pt x="1080000" y="270000"/>
                </a:lnTo>
                <a:cubicBezTo>
                  <a:pt x="930883" y="270000"/>
                  <a:pt x="810000" y="390883"/>
                  <a:pt x="810000" y="540000"/>
                </a:cubicBezTo>
                <a:cubicBezTo>
                  <a:pt x="810000" y="689117"/>
                  <a:pt x="930883" y="810000"/>
                  <a:pt x="1080000" y="810000"/>
                </a:cubicBezTo>
                <a:lnTo>
                  <a:pt x="1080000" y="1080000"/>
                </a:lnTo>
                <a:lnTo>
                  <a:pt x="792155" y="1080000"/>
                </a:lnTo>
                <a:lnTo>
                  <a:pt x="787030" y="1130845"/>
                </a:lnTo>
                <a:cubicBezTo>
                  <a:pt x="761853" y="1253879"/>
                  <a:pt x="652993" y="1346430"/>
                  <a:pt x="522515" y="1346430"/>
                </a:cubicBezTo>
                <a:cubicBezTo>
                  <a:pt x="392038" y="1346430"/>
                  <a:pt x="283177" y="1253879"/>
                  <a:pt x="258001" y="1130845"/>
                </a:cubicBezTo>
                <a:lnTo>
                  <a:pt x="252875" y="1080000"/>
                </a:lnTo>
                <a:lnTo>
                  <a:pt x="0" y="1080000"/>
                </a:lnTo>
                <a:lnTo>
                  <a:pt x="0" y="810000"/>
                </a:lnTo>
                <a:cubicBezTo>
                  <a:pt x="149117" y="810000"/>
                  <a:pt x="270000" y="689117"/>
                  <a:pt x="270000" y="540000"/>
                </a:cubicBezTo>
                <a:cubicBezTo>
                  <a:pt x="270000" y="390883"/>
                  <a:pt x="149117" y="270000"/>
                  <a:pt x="0" y="2700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4" name="Imagen 2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391" r="44658" b="65696"/>
          <a:stretch>
            <a:fillRect/>
          </a:stretch>
        </p:blipFill>
        <p:spPr>
          <a:xfrm>
            <a:off x="8085254" y="1141333"/>
            <a:ext cx="1349463" cy="1080000"/>
          </a:xfrm>
          <a:custGeom>
            <a:avLst/>
            <a:gdLst>
              <a:gd name="connsiteX0" fmla="*/ 0 w 1349463"/>
              <a:gd name="connsiteY0" fmla="*/ 0 h 1080000"/>
              <a:gd name="connsiteX1" fmla="*/ 1080000 w 1349463"/>
              <a:gd name="connsiteY1" fmla="*/ 0 h 1080000"/>
              <a:gd name="connsiteX2" fmla="*/ 1080000 w 1349463"/>
              <a:gd name="connsiteY2" fmla="*/ 270054 h 1080000"/>
              <a:gd name="connsiteX3" fmla="*/ 1133878 w 1349463"/>
              <a:gd name="connsiteY3" fmla="*/ 275486 h 1080000"/>
              <a:gd name="connsiteX4" fmla="*/ 1349463 w 1349463"/>
              <a:gd name="connsiteY4" fmla="*/ 540000 h 1080000"/>
              <a:gd name="connsiteX5" fmla="*/ 1133878 w 1349463"/>
              <a:gd name="connsiteY5" fmla="*/ 804515 h 1080000"/>
              <a:gd name="connsiteX6" fmla="*/ 1080000 w 1349463"/>
              <a:gd name="connsiteY6" fmla="*/ 809946 h 1080000"/>
              <a:gd name="connsiteX7" fmla="*/ 1080000 w 1349463"/>
              <a:gd name="connsiteY7" fmla="*/ 1080000 h 1080000"/>
              <a:gd name="connsiteX8" fmla="*/ 804730 w 1349463"/>
              <a:gd name="connsiteY8" fmla="*/ 1080000 h 1080000"/>
              <a:gd name="connsiteX9" fmla="*/ 805090 w 1349463"/>
              <a:gd name="connsiteY9" fmla="*/ 1076430 h 1080000"/>
              <a:gd name="connsiteX10" fmla="*/ 535090 w 1349463"/>
              <a:gd name="connsiteY10" fmla="*/ 806430 h 1080000"/>
              <a:gd name="connsiteX11" fmla="*/ 265090 w 1349463"/>
              <a:gd name="connsiteY11" fmla="*/ 1076430 h 1080000"/>
              <a:gd name="connsiteX12" fmla="*/ 265450 w 1349463"/>
              <a:gd name="connsiteY12" fmla="*/ 1080000 h 1080000"/>
              <a:gd name="connsiteX13" fmla="*/ 0 w 1349463"/>
              <a:gd name="connsiteY13" fmla="*/ 1080000 h 1080000"/>
              <a:gd name="connsiteX14" fmla="*/ 0 w 1349463"/>
              <a:gd name="connsiteY14" fmla="*/ 776676 h 1080000"/>
              <a:gd name="connsiteX15" fmla="*/ 50804 w 1349463"/>
              <a:gd name="connsiteY15" fmla="*/ 781797 h 1080000"/>
              <a:gd name="connsiteX16" fmla="*/ 320804 w 1349463"/>
              <a:gd name="connsiteY16" fmla="*/ 511797 h 1080000"/>
              <a:gd name="connsiteX17" fmla="*/ 50804 w 1349463"/>
              <a:gd name="connsiteY17" fmla="*/ 241797 h 1080000"/>
              <a:gd name="connsiteX18" fmla="*/ 0 w 1349463"/>
              <a:gd name="connsiteY18" fmla="*/ 246919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9463" h="1080000">
                <a:moveTo>
                  <a:pt x="0" y="0"/>
                </a:moveTo>
                <a:lnTo>
                  <a:pt x="1080000" y="0"/>
                </a:lnTo>
                <a:lnTo>
                  <a:pt x="1080000" y="270054"/>
                </a:lnTo>
                <a:lnTo>
                  <a:pt x="1133878" y="275486"/>
                </a:lnTo>
                <a:cubicBezTo>
                  <a:pt x="1256912" y="300662"/>
                  <a:pt x="1349463" y="409523"/>
                  <a:pt x="1349463" y="540000"/>
                </a:cubicBezTo>
                <a:cubicBezTo>
                  <a:pt x="1349463" y="670478"/>
                  <a:pt x="1256912" y="779338"/>
                  <a:pt x="1133878" y="804515"/>
                </a:cubicBezTo>
                <a:lnTo>
                  <a:pt x="1080000" y="809946"/>
                </a:lnTo>
                <a:lnTo>
                  <a:pt x="1080000" y="1080000"/>
                </a:lnTo>
                <a:lnTo>
                  <a:pt x="804730" y="1080000"/>
                </a:lnTo>
                <a:lnTo>
                  <a:pt x="805090" y="1076430"/>
                </a:lnTo>
                <a:cubicBezTo>
                  <a:pt x="805090" y="927313"/>
                  <a:pt x="684207" y="806430"/>
                  <a:pt x="535090" y="806430"/>
                </a:cubicBezTo>
                <a:cubicBezTo>
                  <a:pt x="385973" y="806430"/>
                  <a:pt x="265090" y="927313"/>
                  <a:pt x="265090" y="1076430"/>
                </a:cubicBezTo>
                <a:lnTo>
                  <a:pt x="265450" y="1080000"/>
                </a:lnTo>
                <a:lnTo>
                  <a:pt x="0" y="1080000"/>
                </a:lnTo>
                <a:lnTo>
                  <a:pt x="0" y="776676"/>
                </a:lnTo>
                <a:lnTo>
                  <a:pt x="50804" y="781797"/>
                </a:lnTo>
                <a:cubicBezTo>
                  <a:pt x="199921" y="781797"/>
                  <a:pt x="320804" y="660914"/>
                  <a:pt x="320804" y="511797"/>
                </a:cubicBezTo>
                <a:cubicBezTo>
                  <a:pt x="320804" y="362680"/>
                  <a:pt x="199921" y="241797"/>
                  <a:pt x="50804" y="241797"/>
                </a:cubicBezTo>
                <a:lnTo>
                  <a:pt x="0" y="2469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12" name="Imagen 2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25139" r="44399" b="24215"/>
          <a:stretch>
            <a:fillRect/>
          </a:stretch>
        </p:blipFill>
        <p:spPr>
          <a:xfrm>
            <a:off x="4455475" y="2441090"/>
            <a:ext cx="1590962" cy="1612860"/>
          </a:xfrm>
          <a:custGeom>
            <a:avLst/>
            <a:gdLst>
              <a:gd name="connsiteX0" fmla="*/ 778791 w 1590962"/>
              <a:gd name="connsiteY0" fmla="*/ 0 h 1612860"/>
              <a:gd name="connsiteX1" fmla="*/ 1043305 w 1590962"/>
              <a:gd name="connsiteY1" fmla="*/ 215585 h 1612860"/>
              <a:gd name="connsiteX2" fmla="*/ 1048431 w 1590962"/>
              <a:gd name="connsiteY2" fmla="*/ 266430 h 1612860"/>
              <a:gd name="connsiteX3" fmla="*/ 1320962 w 1590962"/>
              <a:gd name="connsiteY3" fmla="*/ 266430 h 1612860"/>
              <a:gd name="connsiteX4" fmla="*/ 1320962 w 1590962"/>
              <a:gd name="connsiteY4" fmla="*/ 536430 h 1612860"/>
              <a:gd name="connsiteX5" fmla="*/ 1590962 w 1590962"/>
              <a:gd name="connsiteY5" fmla="*/ 806430 h 1612860"/>
              <a:gd name="connsiteX6" fmla="*/ 1320962 w 1590962"/>
              <a:gd name="connsiteY6" fmla="*/ 1076430 h 1612860"/>
              <a:gd name="connsiteX7" fmla="*/ 1320962 w 1590962"/>
              <a:gd name="connsiteY7" fmla="*/ 1346430 h 1612860"/>
              <a:gd name="connsiteX8" fmla="*/ 1054218 w 1590962"/>
              <a:gd name="connsiteY8" fmla="*/ 1346430 h 1612860"/>
              <a:gd name="connsiteX9" fmla="*/ 1049092 w 1590962"/>
              <a:gd name="connsiteY9" fmla="*/ 1397275 h 1612860"/>
              <a:gd name="connsiteX10" fmla="*/ 784578 w 1590962"/>
              <a:gd name="connsiteY10" fmla="*/ 1612860 h 1612860"/>
              <a:gd name="connsiteX11" fmla="*/ 520063 w 1590962"/>
              <a:gd name="connsiteY11" fmla="*/ 1397275 h 1612860"/>
              <a:gd name="connsiteX12" fmla="*/ 514938 w 1590962"/>
              <a:gd name="connsiteY12" fmla="*/ 1346430 h 1612860"/>
              <a:gd name="connsiteX13" fmla="*/ 240962 w 1590962"/>
              <a:gd name="connsiteY13" fmla="*/ 1346430 h 1612860"/>
              <a:gd name="connsiteX14" fmla="*/ 240962 w 1590962"/>
              <a:gd name="connsiteY14" fmla="*/ 1073503 h 1612860"/>
              <a:gd name="connsiteX15" fmla="*/ 215585 w 1590962"/>
              <a:gd name="connsiteY15" fmla="*/ 1070945 h 1612860"/>
              <a:gd name="connsiteX16" fmla="*/ 0 w 1590962"/>
              <a:gd name="connsiteY16" fmla="*/ 806430 h 1612860"/>
              <a:gd name="connsiteX17" fmla="*/ 215585 w 1590962"/>
              <a:gd name="connsiteY17" fmla="*/ 541915 h 1612860"/>
              <a:gd name="connsiteX18" fmla="*/ 240962 w 1590962"/>
              <a:gd name="connsiteY18" fmla="*/ 539357 h 1612860"/>
              <a:gd name="connsiteX19" fmla="*/ 240962 w 1590962"/>
              <a:gd name="connsiteY19" fmla="*/ 266430 h 1612860"/>
              <a:gd name="connsiteX20" fmla="*/ 509151 w 1590962"/>
              <a:gd name="connsiteY20" fmla="*/ 266430 h 1612860"/>
              <a:gd name="connsiteX21" fmla="*/ 514276 w 1590962"/>
              <a:gd name="connsiteY21" fmla="*/ 215585 h 1612860"/>
              <a:gd name="connsiteX22" fmla="*/ 778791 w 1590962"/>
              <a:gd name="connsiteY22" fmla="*/ 0 h 1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962" h="1612860">
                <a:moveTo>
                  <a:pt x="778791" y="0"/>
                </a:moveTo>
                <a:cubicBezTo>
                  <a:pt x="909268" y="0"/>
                  <a:pt x="1018129" y="92551"/>
                  <a:pt x="1043305" y="215585"/>
                </a:cubicBezTo>
                <a:lnTo>
                  <a:pt x="1048431" y="266430"/>
                </a:lnTo>
                <a:lnTo>
                  <a:pt x="1320962" y="266430"/>
                </a:lnTo>
                <a:lnTo>
                  <a:pt x="1320962" y="536430"/>
                </a:lnTo>
                <a:cubicBezTo>
                  <a:pt x="1470079" y="536430"/>
                  <a:pt x="1590962" y="657313"/>
                  <a:pt x="1590962" y="806430"/>
                </a:cubicBezTo>
                <a:cubicBezTo>
                  <a:pt x="1590962" y="955547"/>
                  <a:pt x="1470079" y="1076430"/>
                  <a:pt x="1320962" y="1076430"/>
                </a:cubicBezTo>
                <a:lnTo>
                  <a:pt x="1320962" y="1346430"/>
                </a:lnTo>
                <a:lnTo>
                  <a:pt x="1054218" y="1346430"/>
                </a:lnTo>
                <a:lnTo>
                  <a:pt x="1049092" y="1397275"/>
                </a:lnTo>
                <a:cubicBezTo>
                  <a:pt x="1023916" y="1520309"/>
                  <a:pt x="915055" y="1612860"/>
                  <a:pt x="784578" y="1612860"/>
                </a:cubicBezTo>
                <a:cubicBezTo>
                  <a:pt x="654100" y="1612860"/>
                  <a:pt x="545240" y="1520309"/>
                  <a:pt x="520063" y="1397275"/>
                </a:cubicBezTo>
                <a:lnTo>
                  <a:pt x="514938" y="1346430"/>
                </a:lnTo>
                <a:lnTo>
                  <a:pt x="240962" y="1346430"/>
                </a:lnTo>
                <a:lnTo>
                  <a:pt x="240962" y="1073503"/>
                </a:lnTo>
                <a:lnTo>
                  <a:pt x="215585" y="1070945"/>
                </a:lnTo>
                <a:cubicBezTo>
                  <a:pt x="92551" y="1045768"/>
                  <a:pt x="0" y="936908"/>
                  <a:pt x="0" y="806430"/>
                </a:cubicBezTo>
                <a:cubicBezTo>
                  <a:pt x="0" y="675953"/>
                  <a:pt x="92551" y="567092"/>
                  <a:pt x="215585" y="541915"/>
                </a:cubicBezTo>
                <a:lnTo>
                  <a:pt x="240962" y="539357"/>
                </a:lnTo>
                <a:lnTo>
                  <a:pt x="240962" y="266430"/>
                </a:lnTo>
                <a:lnTo>
                  <a:pt x="509151" y="266430"/>
                </a:lnTo>
                <a:lnTo>
                  <a:pt x="514276" y="215585"/>
                </a:lnTo>
                <a:cubicBezTo>
                  <a:pt x="539453" y="92551"/>
                  <a:pt x="648313" y="0"/>
                  <a:pt x="77879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11" name="Imagen 2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3" t="34294" r="23641" b="31793"/>
          <a:stretch>
            <a:fillRect/>
          </a:stretch>
        </p:blipFill>
        <p:spPr>
          <a:xfrm>
            <a:off x="5780212" y="2684646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246700 w 1080000"/>
              <a:gd name="connsiteY1" fmla="*/ 0 h 1080000"/>
              <a:gd name="connsiteX2" fmla="*/ 245260 w 1080000"/>
              <a:gd name="connsiteY2" fmla="*/ 14279 h 1080000"/>
              <a:gd name="connsiteX3" fmla="*/ 515260 w 1080000"/>
              <a:gd name="connsiteY3" fmla="*/ 284279 h 1080000"/>
              <a:gd name="connsiteX4" fmla="*/ 785260 w 1080000"/>
              <a:gd name="connsiteY4" fmla="*/ 14279 h 1080000"/>
              <a:gd name="connsiteX5" fmla="*/ 783821 w 1080000"/>
              <a:gd name="connsiteY5" fmla="*/ 0 h 1080000"/>
              <a:gd name="connsiteX6" fmla="*/ 1080000 w 1080000"/>
              <a:gd name="connsiteY6" fmla="*/ 0 h 1080000"/>
              <a:gd name="connsiteX7" fmla="*/ 1080000 w 1080000"/>
              <a:gd name="connsiteY7" fmla="*/ 297484 h 1080000"/>
              <a:gd name="connsiteX8" fmla="*/ 1055260 w 1080000"/>
              <a:gd name="connsiteY8" fmla="*/ 294990 h 1080000"/>
              <a:gd name="connsiteX9" fmla="*/ 785260 w 1080000"/>
              <a:gd name="connsiteY9" fmla="*/ 564990 h 1080000"/>
              <a:gd name="connsiteX10" fmla="*/ 1055260 w 1080000"/>
              <a:gd name="connsiteY10" fmla="*/ 834990 h 1080000"/>
              <a:gd name="connsiteX11" fmla="*/ 1080000 w 1080000"/>
              <a:gd name="connsiteY11" fmla="*/ 832496 h 1080000"/>
              <a:gd name="connsiteX12" fmla="*/ 1080000 w 1080000"/>
              <a:gd name="connsiteY12" fmla="*/ 1080000 h 1080000"/>
              <a:gd name="connsiteX13" fmla="*/ 809765 w 1080000"/>
              <a:gd name="connsiteY13" fmla="*/ 1080000 h 1080000"/>
              <a:gd name="connsiteX14" fmla="*/ 814079 w 1080000"/>
              <a:gd name="connsiteY14" fmla="*/ 1037208 h 1080000"/>
              <a:gd name="connsiteX15" fmla="*/ 544079 w 1080000"/>
              <a:gd name="connsiteY15" fmla="*/ 767208 h 1080000"/>
              <a:gd name="connsiteX16" fmla="*/ 274079 w 1080000"/>
              <a:gd name="connsiteY16" fmla="*/ 1037208 h 1080000"/>
              <a:gd name="connsiteX17" fmla="*/ 278393 w 1080000"/>
              <a:gd name="connsiteY17" fmla="*/ 1080000 h 1080000"/>
              <a:gd name="connsiteX18" fmla="*/ 0 w 1080000"/>
              <a:gd name="connsiteY18" fmla="*/ 1080000 h 1080000"/>
              <a:gd name="connsiteX19" fmla="*/ 0 w 1080000"/>
              <a:gd name="connsiteY19" fmla="*/ 810000 h 1080000"/>
              <a:gd name="connsiteX20" fmla="*/ 270000 w 1080000"/>
              <a:gd name="connsiteY20" fmla="*/ 540000 h 1080000"/>
              <a:gd name="connsiteX21" fmla="*/ 0 w 1080000"/>
              <a:gd name="connsiteY21" fmla="*/ 27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0000" h="1080000">
                <a:moveTo>
                  <a:pt x="0" y="0"/>
                </a:moveTo>
                <a:lnTo>
                  <a:pt x="246700" y="0"/>
                </a:lnTo>
                <a:lnTo>
                  <a:pt x="245260" y="14279"/>
                </a:lnTo>
                <a:cubicBezTo>
                  <a:pt x="245260" y="163396"/>
                  <a:pt x="366143" y="284279"/>
                  <a:pt x="515260" y="284279"/>
                </a:cubicBezTo>
                <a:cubicBezTo>
                  <a:pt x="664377" y="284279"/>
                  <a:pt x="785260" y="163396"/>
                  <a:pt x="785260" y="14279"/>
                </a:cubicBezTo>
                <a:lnTo>
                  <a:pt x="783821" y="0"/>
                </a:lnTo>
                <a:lnTo>
                  <a:pt x="1080000" y="0"/>
                </a:lnTo>
                <a:lnTo>
                  <a:pt x="1080000" y="297484"/>
                </a:lnTo>
                <a:lnTo>
                  <a:pt x="1055260" y="294990"/>
                </a:lnTo>
                <a:cubicBezTo>
                  <a:pt x="906143" y="294990"/>
                  <a:pt x="785260" y="415873"/>
                  <a:pt x="785260" y="564990"/>
                </a:cubicBezTo>
                <a:cubicBezTo>
                  <a:pt x="785260" y="714107"/>
                  <a:pt x="906143" y="834990"/>
                  <a:pt x="1055260" y="834990"/>
                </a:cubicBezTo>
                <a:lnTo>
                  <a:pt x="1080000" y="832496"/>
                </a:lnTo>
                <a:lnTo>
                  <a:pt x="1080000" y="1080000"/>
                </a:lnTo>
                <a:lnTo>
                  <a:pt x="809765" y="1080000"/>
                </a:lnTo>
                <a:lnTo>
                  <a:pt x="814079" y="1037208"/>
                </a:lnTo>
                <a:cubicBezTo>
                  <a:pt x="814079" y="888091"/>
                  <a:pt x="693196" y="767208"/>
                  <a:pt x="544079" y="767208"/>
                </a:cubicBezTo>
                <a:cubicBezTo>
                  <a:pt x="394962" y="767208"/>
                  <a:pt x="274079" y="888091"/>
                  <a:pt x="274079" y="1037208"/>
                </a:cubicBezTo>
                <a:lnTo>
                  <a:pt x="278393" y="1080000"/>
                </a:lnTo>
                <a:lnTo>
                  <a:pt x="0" y="1080000"/>
                </a:lnTo>
                <a:lnTo>
                  <a:pt x="0" y="810000"/>
                </a:lnTo>
                <a:cubicBezTo>
                  <a:pt x="149117" y="810000"/>
                  <a:pt x="270000" y="689117"/>
                  <a:pt x="270000" y="540000"/>
                </a:cubicBezTo>
                <a:cubicBezTo>
                  <a:pt x="270000" y="390883"/>
                  <a:pt x="149117" y="270000"/>
                  <a:pt x="0" y="2700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10" name="Imagen 2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9" t="33728" r="496" b="32358"/>
          <a:stretch>
            <a:fillRect/>
          </a:stretch>
        </p:blipFill>
        <p:spPr>
          <a:xfrm>
            <a:off x="6506423" y="2684646"/>
            <a:ext cx="1377660" cy="1080000"/>
          </a:xfrm>
          <a:custGeom>
            <a:avLst/>
            <a:gdLst>
              <a:gd name="connsiteX0" fmla="*/ 297660 w 1377660"/>
              <a:gd name="connsiteY0" fmla="*/ 0 h 1080000"/>
              <a:gd name="connsiteX1" fmla="*/ 550508 w 1377660"/>
              <a:gd name="connsiteY1" fmla="*/ 0 h 1080000"/>
              <a:gd name="connsiteX2" fmla="*/ 820508 w 1377660"/>
              <a:gd name="connsiteY2" fmla="*/ 270000 h 1080000"/>
              <a:gd name="connsiteX3" fmla="*/ 1090508 w 1377660"/>
              <a:gd name="connsiteY3" fmla="*/ 0 h 1080000"/>
              <a:gd name="connsiteX4" fmla="*/ 1377660 w 1377660"/>
              <a:gd name="connsiteY4" fmla="*/ 0 h 1080000"/>
              <a:gd name="connsiteX5" fmla="*/ 1377660 w 1377660"/>
              <a:gd name="connsiteY5" fmla="*/ 1080000 h 1080000"/>
              <a:gd name="connsiteX6" fmla="*/ 1152111 w 1377660"/>
              <a:gd name="connsiteY6" fmla="*/ 1080000 h 1080000"/>
              <a:gd name="connsiteX7" fmla="*/ 1151380 w 1377660"/>
              <a:gd name="connsiteY7" fmla="*/ 1072754 h 1080000"/>
              <a:gd name="connsiteX8" fmla="*/ 886866 w 1377660"/>
              <a:gd name="connsiteY8" fmla="*/ 857168 h 1080000"/>
              <a:gd name="connsiteX9" fmla="*/ 622351 w 1377660"/>
              <a:gd name="connsiteY9" fmla="*/ 1072754 h 1080000"/>
              <a:gd name="connsiteX10" fmla="*/ 621621 w 1377660"/>
              <a:gd name="connsiteY10" fmla="*/ 1080000 h 1080000"/>
              <a:gd name="connsiteX11" fmla="*/ 297660 w 1377660"/>
              <a:gd name="connsiteY11" fmla="*/ 1080000 h 1080000"/>
              <a:gd name="connsiteX12" fmla="*/ 297660 w 1377660"/>
              <a:gd name="connsiteY12" fmla="*/ 821859 h 1080000"/>
              <a:gd name="connsiteX13" fmla="*/ 270000 w 1377660"/>
              <a:gd name="connsiteY13" fmla="*/ 824647 h 1080000"/>
              <a:gd name="connsiteX14" fmla="*/ 0 w 1377660"/>
              <a:gd name="connsiteY14" fmla="*/ 554647 h 1080000"/>
              <a:gd name="connsiteX15" fmla="*/ 270000 w 1377660"/>
              <a:gd name="connsiteY15" fmla="*/ 284647 h 1080000"/>
              <a:gd name="connsiteX16" fmla="*/ 297660 w 1377660"/>
              <a:gd name="connsiteY16" fmla="*/ 287436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7660" h="1080000">
                <a:moveTo>
                  <a:pt x="297660" y="0"/>
                </a:moveTo>
                <a:lnTo>
                  <a:pt x="550508" y="0"/>
                </a:lnTo>
                <a:cubicBezTo>
                  <a:pt x="550508" y="149117"/>
                  <a:pt x="671391" y="270000"/>
                  <a:pt x="820508" y="270000"/>
                </a:cubicBezTo>
                <a:cubicBezTo>
                  <a:pt x="969625" y="270000"/>
                  <a:pt x="1090508" y="149117"/>
                  <a:pt x="1090508" y="0"/>
                </a:cubicBezTo>
                <a:lnTo>
                  <a:pt x="1377660" y="0"/>
                </a:lnTo>
                <a:lnTo>
                  <a:pt x="1377660" y="1080000"/>
                </a:lnTo>
                <a:lnTo>
                  <a:pt x="1152111" y="1080000"/>
                </a:lnTo>
                <a:lnTo>
                  <a:pt x="1151380" y="1072754"/>
                </a:lnTo>
                <a:cubicBezTo>
                  <a:pt x="1126204" y="949719"/>
                  <a:pt x="1017343" y="857168"/>
                  <a:pt x="886866" y="857168"/>
                </a:cubicBezTo>
                <a:cubicBezTo>
                  <a:pt x="756388" y="857168"/>
                  <a:pt x="647528" y="949719"/>
                  <a:pt x="622351" y="1072754"/>
                </a:cubicBezTo>
                <a:lnTo>
                  <a:pt x="621621" y="1080000"/>
                </a:lnTo>
                <a:lnTo>
                  <a:pt x="297660" y="1080000"/>
                </a:lnTo>
                <a:lnTo>
                  <a:pt x="297660" y="821859"/>
                </a:lnTo>
                <a:lnTo>
                  <a:pt x="270000" y="824647"/>
                </a:lnTo>
                <a:cubicBezTo>
                  <a:pt x="120883" y="824647"/>
                  <a:pt x="0" y="703764"/>
                  <a:pt x="0" y="554647"/>
                </a:cubicBezTo>
                <a:cubicBezTo>
                  <a:pt x="0" y="405530"/>
                  <a:pt x="120883" y="284647"/>
                  <a:pt x="270000" y="284647"/>
                </a:cubicBezTo>
                <a:lnTo>
                  <a:pt x="297660" y="2874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2" name="Imagen 2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5" t="59238" b="232"/>
          <a:stretch>
            <a:fillRect/>
          </a:stretch>
        </p:blipFill>
        <p:spPr>
          <a:xfrm>
            <a:off x="6775890" y="3503081"/>
            <a:ext cx="1080000" cy="1290727"/>
          </a:xfrm>
          <a:custGeom>
            <a:avLst/>
            <a:gdLst>
              <a:gd name="connsiteX0" fmla="*/ 585126 w 1080000"/>
              <a:gd name="connsiteY0" fmla="*/ 0 h 1290727"/>
              <a:gd name="connsiteX1" fmla="*/ 833908 w 1080000"/>
              <a:gd name="connsiteY1" fmla="*/ 164904 h 1290727"/>
              <a:gd name="connsiteX2" fmla="*/ 848133 w 1080000"/>
              <a:gd name="connsiteY2" fmla="*/ 210727 h 1290727"/>
              <a:gd name="connsiteX3" fmla="*/ 1080000 w 1080000"/>
              <a:gd name="connsiteY3" fmla="*/ 210727 h 1290727"/>
              <a:gd name="connsiteX4" fmla="*/ 1080000 w 1080000"/>
              <a:gd name="connsiteY4" fmla="*/ 1290727 h 1290727"/>
              <a:gd name="connsiteX5" fmla="*/ 0 w 1080000"/>
              <a:gd name="connsiteY5" fmla="*/ 1290727 h 1290727"/>
              <a:gd name="connsiteX6" fmla="*/ 0 w 1080000"/>
              <a:gd name="connsiteY6" fmla="*/ 1003461 h 1290727"/>
              <a:gd name="connsiteX7" fmla="*/ 14142 w 1080000"/>
              <a:gd name="connsiteY7" fmla="*/ 1004886 h 1290727"/>
              <a:gd name="connsiteX8" fmla="*/ 284142 w 1080000"/>
              <a:gd name="connsiteY8" fmla="*/ 734886 h 1290727"/>
              <a:gd name="connsiteX9" fmla="*/ 14142 w 1080000"/>
              <a:gd name="connsiteY9" fmla="*/ 464886 h 1290727"/>
              <a:gd name="connsiteX10" fmla="*/ 0 w 1080000"/>
              <a:gd name="connsiteY10" fmla="*/ 466312 h 1290727"/>
              <a:gd name="connsiteX11" fmla="*/ 0 w 1080000"/>
              <a:gd name="connsiteY11" fmla="*/ 210727 h 1290727"/>
              <a:gd name="connsiteX12" fmla="*/ 322120 w 1080000"/>
              <a:gd name="connsiteY12" fmla="*/ 210727 h 1290727"/>
              <a:gd name="connsiteX13" fmla="*/ 336344 w 1080000"/>
              <a:gd name="connsiteY13" fmla="*/ 164904 h 1290727"/>
              <a:gd name="connsiteX14" fmla="*/ 585126 w 1080000"/>
              <a:gd name="connsiteY14" fmla="*/ 0 h 129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0" h="1290727">
                <a:moveTo>
                  <a:pt x="585126" y="0"/>
                </a:moveTo>
                <a:cubicBezTo>
                  <a:pt x="696964" y="0"/>
                  <a:pt x="792920" y="67997"/>
                  <a:pt x="833908" y="164904"/>
                </a:cubicBezTo>
                <a:lnTo>
                  <a:pt x="848133" y="210727"/>
                </a:lnTo>
                <a:lnTo>
                  <a:pt x="1080000" y="210727"/>
                </a:lnTo>
                <a:lnTo>
                  <a:pt x="1080000" y="1290727"/>
                </a:lnTo>
                <a:lnTo>
                  <a:pt x="0" y="1290727"/>
                </a:lnTo>
                <a:lnTo>
                  <a:pt x="0" y="1003461"/>
                </a:lnTo>
                <a:lnTo>
                  <a:pt x="14142" y="1004886"/>
                </a:lnTo>
                <a:cubicBezTo>
                  <a:pt x="163259" y="1004886"/>
                  <a:pt x="284142" y="884003"/>
                  <a:pt x="284142" y="734886"/>
                </a:cubicBezTo>
                <a:cubicBezTo>
                  <a:pt x="284142" y="585769"/>
                  <a:pt x="163259" y="464886"/>
                  <a:pt x="14142" y="464886"/>
                </a:cubicBezTo>
                <a:lnTo>
                  <a:pt x="0" y="466312"/>
                </a:lnTo>
                <a:lnTo>
                  <a:pt x="0" y="210727"/>
                </a:lnTo>
                <a:lnTo>
                  <a:pt x="322120" y="210727"/>
                </a:lnTo>
                <a:lnTo>
                  <a:pt x="336344" y="164904"/>
                </a:lnTo>
                <a:cubicBezTo>
                  <a:pt x="377332" y="67997"/>
                  <a:pt x="473289" y="0"/>
                  <a:pt x="58512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1" name="Imagen 2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4" t="57616" r="18625" b="371"/>
          <a:stretch>
            <a:fillRect/>
          </a:stretch>
        </p:blipFill>
        <p:spPr>
          <a:xfrm>
            <a:off x="7931688" y="3141410"/>
            <a:ext cx="1654351" cy="1337967"/>
          </a:xfrm>
          <a:custGeom>
            <a:avLst/>
            <a:gdLst>
              <a:gd name="connsiteX0" fmla="*/ 827651 w 1654351"/>
              <a:gd name="connsiteY0" fmla="*/ 0 h 1337967"/>
              <a:gd name="connsiteX1" fmla="*/ 1097651 w 1654351"/>
              <a:gd name="connsiteY1" fmla="*/ 258863 h 1337967"/>
              <a:gd name="connsiteX2" fmla="*/ 1093061 w 1654351"/>
              <a:gd name="connsiteY2" fmla="*/ 302516 h 1337967"/>
              <a:gd name="connsiteX3" fmla="*/ 1390788 w 1654351"/>
              <a:gd name="connsiteY3" fmla="*/ 302516 h 1337967"/>
              <a:gd name="connsiteX4" fmla="*/ 1390788 w 1654351"/>
              <a:gd name="connsiteY4" fmla="*/ 541836 h 1337967"/>
              <a:gd name="connsiteX5" fmla="*/ 1438766 w 1654351"/>
              <a:gd name="connsiteY5" fmla="*/ 546473 h 1337967"/>
              <a:gd name="connsiteX6" fmla="*/ 1654351 w 1654351"/>
              <a:gd name="connsiteY6" fmla="*/ 800076 h 1337967"/>
              <a:gd name="connsiteX7" fmla="*/ 1438766 w 1654351"/>
              <a:gd name="connsiteY7" fmla="*/ 1053680 h 1337967"/>
              <a:gd name="connsiteX8" fmla="*/ 1390788 w 1654351"/>
              <a:gd name="connsiteY8" fmla="*/ 1058317 h 1337967"/>
              <a:gd name="connsiteX9" fmla="*/ 1390788 w 1654351"/>
              <a:gd name="connsiteY9" fmla="*/ 1337967 h 1337967"/>
              <a:gd name="connsiteX10" fmla="*/ 310788 w 1654351"/>
              <a:gd name="connsiteY10" fmla="*/ 1337967 h 1337967"/>
              <a:gd name="connsiteX11" fmla="*/ 310788 w 1654351"/>
              <a:gd name="connsiteY11" fmla="*/ 1047194 h 1337967"/>
              <a:gd name="connsiteX12" fmla="*/ 270000 w 1654351"/>
              <a:gd name="connsiteY12" fmla="*/ 1051137 h 1337967"/>
              <a:gd name="connsiteX13" fmla="*/ 0 w 1654351"/>
              <a:gd name="connsiteY13" fmla="*/ 792274 h 1337967"/>
              <a:gd name="connsiteX14" fmla="*/ 270000 w 1654351"/>
              <a:gd name="connsiteY14" fmla="*/ 533411 h 1337967"/>
              <a:gd name="connsiteX15" fmla="*/ 310788 w 1654351"/>
              <a:gd name="connsiteY15" fmla="*/ 537353 h 1337967"/>
              <a:gd name="connsiteX16" fmla="*/ 310788 w 1654351"/>
              <a:gd name="connsiteY16" fmla="*/ 302516 h 1337967"/>
              <a:gd name="connsiteX17" fmla="*/ 562241 w 1654351"/>
              <a:gd name="connsiteY17" fmla="*/ 302516 h 1337967"/>
              <a:gd name="connsiteX18" fmla="*/ 557651 w 1654351"/>
              <a:gd name="connsiteY18" fmla="*/ 258863 h 1337967"/>
              <a:gd name="connsiteX19" fmla="*/ 827651 w 1654351"/>
              <a:gd name="connsiteY19" fmla="*/ 0 h 133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4351" h="1337967">
                <a:moveTo>
                  <a:pt x="827651" y="0"/>
                </a:moveTo>
                <a:cubicBezTo>
                  <a:pt x="976768" y="0"/>
                  <a:pt x="1097651" y="115897"/>
                  <a:pt x="1097651" y="258863"/>
                </a:cubicBezTo>
                <a:lnTo>
                  <a:pt x="1093061" y="302516"/>
                </a:lnTo>
                <a:lnTo>
                  <a:pt x="1390788" y="302516"/>
                </a:lnTo>
                <a:lnTo>
                  <a:pt x="1390788" y="541836"/>
                </a:lnTo>
                <a:lnTo>
                  <a:pt x="1438766" y="546473"/>
                </a:lnTo>
                <a:cubicBezTo>
                  <a:pt x="1561800" y="570611"/>
                  <a:pt x="1654351" y="674981"/>
                  <a:pt x="1654351" y="800076"/>
                </a:cubicBezTo>
                <a:cubicBezTo>
                  <a:pt x="1654351" y="925172"/>
                  <a:pt x="1561800" y="1029542"/>
                  <a:pt x="1438766" y="1053680"/>
                </a:cubicBezTo>
                <a:lnTo>
                  <a:pt x="1390788" y="1058317"/>
                </a:lnTo>
                <a:lnTo>
                  <a:pt x="1390788" y="1337967"/>
                </a:lnTo>
                <a:lnTo>
                  <a:pt x="310788" y="1337967"/>
                </a:lnTo>
                <a:lnTo>
                  <a:pt x="310788" y="1047194"/>
                </a:lnTo>
                <a:lnTo>
                  <a:pt x="270000" y="1051137"/>
                </a:lnTo>
                <a:cubicBezTo>
                  <a:pt x="120883" y="1051137"/>
                  <a:pt x="0" y="935240"/>
                  <a:pt x="0" y="792274"/>
                </a:cubicBezTo>
                <a:cubicBezTo>
                  <a:pt x="0" y="649308"/>
                  <a:pt x="120883" y="533411"/>
                  <a:pt x="270000" y="533411"/>
                </a:cubicBezTo>
                <a:lnTo>
                  <a:pt x="310788" y="537353"/>
                </a:lnTo>
                <a:lnTo>
                  <a:pt x="310788" y="302516"/>
                </a:lnTo>
                <a:lnTo>
                  <a:pt x="562241" y="302516"/>
                </a:lnTo>
                <a:lnTo>
                  <a:pt x="557651" y="258863"/>
                </a:lnTo>
                <a:cubicBezTo>
                  <a:pt x="557651" y="115897"/>
                  <a:pt x="678534" y="0"/>
                  <a:pt x="82765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3" name="Imagen 2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64987" r="50531"/>
          <a:stretch>
            <a:fillRect/>
          </a:stretch>
        </p:blipFill>
        <p:spPr>
          <a:xfrm>
            <a:off x="4415849" y="3678068"/>
            <a:ext cx="1350000" cy="1115027"/>
          </a:xfrm>
          <a:custGeom>
            <a:avLst/>
            <a:gdLst>
              <a:gd name="connsiteX0" fmla="*/ 270000 w 1350000"/>
              <a:gd name="connsiteY0" fmla="*/ 79523 h 1115027"/>
              <a:gd name="connsiteX1" fmla="*/ 536647 w 1350000"/>
              <a:gd name="connsiteY1" fmla="*/ 79523 h 1115027"/>
              <a:gd name="connsiteX2" fmla="*/ 538293 w 1350000"/>
              <a:gd name="connsiteY2" fmla="*/ 95855 h 1115027"/>
              <a:gd name="connsiteX3" fmla="*/ 544336 w 1350000"/>
              <a:gd name="connsiteY3" fmla="*/ 115321 h 1115027"/>
              <a:gd name="connsiteX4" fmla="*/ 545484 w 1350000"/>
              <a:gd name="connsiteY4" fmla="*/ 126451 h 1115027"/>
              <a:gd name="connsiteX5" fmla="*/ 809999 w 1350000"/>
              <a:gd name="connsiteY5" fmla="*/ 337173 h 1115027"/>
              <a:gd name="connsiteX6" fmla="*/ 1074513 w 1350000"/>
              <a:gd name="connsiteY6" fmla="*/ 126451 h 1115027"/>
              <a:gd name="connsiteX7" fmla="*/ 1079353 w 1350000"/>
              <a:gd name="connsiteY7" fmla="*/ 79523 h 1115027"/>
              <a:gd name="connsiteX8" fmla="*/ 1350000 w 1350000"/>
              <a:gd name="connsiteY8" fmla="*/ 79523 h 1115027"/>
              <a:gd name="connsiteX9" fmla="*/ 1350000 w 1350000"/>
              <a:gd name="connsiteY9" fmla="*/ 331691 h 1115027"/>
              <a:gd name="connsiteX10" fmla="*/ 1339430 w 1350000"/>
              <a:gd name="connsiteY10" fmla="*/ 328484 h 1115027"/>
              <a:gd name="connsiteX11" fmla="*/ 1285016 w 1350000"/>
              <a:gd name="connsiteY11" fmla="*/ 323121 h 1115027"/>
              <a:gd name="connsiteX12" fmla="*/ 1015016 w 1350000"/>
              <a:gd name="connsiteY12" fmla="*/ 587031 h 1115027"/>
              <a:gd name="connsiteX13" fmla="*/ 1285016 w 1350000"/>
              <a:gd name="connsiteY13" fmla="*/ 850940 h 1115027"/>
              <a:gd name="connsiteX14" fmla="*/ 1339430 w 1350000"/>
              <a:gd name="connsiteY14" fmla="*/ 845579 h 1115027"/>
              <a:gd name="connsiteX15" fmla="*/ 1350000 w 1350000"/>
              <a:gd name="connsiteY15" fmla="*/ 842372 h 1115027"/>
              <a:gd name="connsiteX16" fmla="*/ 1350000 w 1350000"/>
              <a:gd name="connsiteY16" fmla="*/ 1115027 h 1115027"/>
              <a:gd name="connsiteX17" fmla="*/ 270000 w 1350000"/>
              <a:gd name="connsiteY17" fmla="*/ 1115027 h 1115027"/>
              <a:gd name="connsiteX18" fmla="*/ 270000 w 1350000"/>
              <a:gd name="connsiteY18" fmla="*/ 867508 h 1115027"/>
              <a:gd name="connsiteX19" fmla="*/ 0 w 1350000"/>
              <a:gd name="connsiteY19" fmla="*/ 603598 h 1115027"/>
              <a:gd name="connsiteX20" fmla="*/ 270000 w 1350000"/>
              <a:gd name="connsiteY20" fmla="*/ 339689 h 1115027"/>
              <a:gd name="connsiteX21" fmla="*/ 1068630 w 1350000"/>
              <a:gd name="connsiteY21" fmla="*/ 0 h 1115027"/>
              <a:gd name="connsiteX22" fmla="*/ 1074515 w 1350000"/>
              <a:gd name="connsiteY22" fmla="*/ 18528 h 1115027"/>
              <a:gd name="connsiteX23" fmla="*/ 1080000 w 1350000"/>
              <a:gd name="connsiteY23" fmla="*/ 71715 h 1115027"/>
              <a:gd name="connsiteX24" fmla="*/ 1079920 w 1350000"/>
              <a:gd name="connsiteY24" fmla="*/ 72497 h 1115027"/>
              <a:gd name="connsiteX25" fmla="*/ 1074513 w 1350000"/>
              <a:gd name="connsiteY25" fmla="*/ 20077 h 1115027"/>
              <a:gd name="connsiteX26" fmla="*/ 1069362 w 1350000"/>
              <a:gd name="connsiteY26" fmla="*/ 7252 h 111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50000" h="1115027">
                <a:moveTo>
                  <a:pt x="270000" y="79523"/>
                </a:moveTo>
                <a:lnTo>
                  <a:pt x="536647" y="79523"/>
                </a:lnTo>
                <a:lnTo>
                  <a:pt x="538293" y="95855"/>
                </a:lnTo>
                <a:lnTo>
                  <a:pt x="544336" y="115321"/>
                </a:lnTo>
                <a:lnTo>
                  <a:pt x="545484" y="126451"/>
                </a:lnTo>
                <a:cubicBezTo>
                  <a:pt x="570661" y="246710"/>
                  <a:pt x="679521" y="337173"/>
                  <a:pt x="809999" y="337173"/>
                </a:cubicBezTo>
                <a:cubicBezTo>
                  <a:pt x="940476" y="337173"/>
                  <a:pt x="1049337" y="246710"/>
                  <a:pt x="1074513" y="126451"/>
                </a:cubicBezTo>
                <a:lnTo>
                  <a:pt x="1079353" y="79523"/>
                </a:lnTo>
                <a:lnTo>
                  <a:pt x="1350000" y="79523"/>
                </a:lnTo>
                <a:lnTo>
                  <a:pt x="1350000" y="331691"/>
                </a:lnTo>
                <a:lnTo>
                  <a:pt x="1339430" y="328484"/>
                </a:lnTo>
                <a:cubicBezTo>
                  <a:pt x="1321854" y="324968"/>
                  <a:pt x="1303655" y="323121"/>
                  <a:pt x="1285016" y="323121"/>
                </a:cubicBezTo>
                <a:cubicBezTo>
                  <a:pt x="1135899" y="323121"/>
                  <a:pt x="1015016" y="441278"/>
                  <a:pt x="1015016" y="587031"/>
                </a:cubicBezTo>
                <a:cubicBezTo>
                  <a:pt x="1015016" y="732784"/>
                  <a:pt x="1135899" y="850940"/>
                  <a:pt x="1285016" y="850940"/>
                </a:cubicBezTo>
                <a:cubicBezTo>
                  <a:pt x="1303655" y="850940"/>
                  <a:pt x="1321854" y="849094"/>
                  <a:pt x="1339430" y="845579"/>
                </a:cubicBezTo>
                <a:lnTo>
                  <a:pt x="1350000" y="842372"/>
                </a:lnTo>
                <a:lnTo>
                  <a:pt x="1350000" y="1115027"/>
                </a:lnTo>
                <a:lnTo>
                  <a:pt x="270000" y="1115027"/>
                </a:lnTo>
                <a:lnTo>
                  <a:pt x="270000" y="867508"/>
                </a:lnTo>
                <a:cubicBezTo>
                  <a:pt x="120883" y="867508"/>
                  <a:pt x="0" y="749352"/>
                  <a:pt x="0" y="603598"/>
                </a:cubicBezTo>
                <a:cubicBezTo>
                  <a:pt x="0" y="457845"/>
                  <a:pt x="120883" y="339689"/>
                  <a:pt x="270000" y="339689"/>
                </a:cubicBezTo>
                <a:close/>
                <a:moveTo>
                  <a:pt x="1068630" y="0"/>
                </a:moveTo>
                <a:lnTo>
                  <a:pt x="1074515" y="18528"/>
                </a:lnTo>
                <a:cubicBezTo>
                  <a:pt x="1078111" y="35708"/>
                  <a:pt x="1080000" y="53496"/>
                  <a:pt x="1080000" y="71715"/>
                </a:cubicBezTo>
                <a:lnTo>
                  <a:pt x="1079920" y="72497"/>
                </a:lnTo>
                <a:lnTo>
                  <a:pt x="1074513" y="20077"/>
                </a:lnTo>
                <a:lnTo>
                  <a:pt x="1069362" y="725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19" name="Imagen 2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3" r="74961"/>
          <a:stretch>
            <a:fillRect/>
          </a:stretch>
        </p:blipFill>
        <p:spPr>
          <a:xfrm>
            <a:off x="3634499" y="3489093"/>
            <a:ext cx="1064840" cy="1304002"/>
          </a:xfrm>
          <a:custGeom>
            <a:avLst/>
            <a:gdLst>
              <a:gd name="connsiteX0" fmla="*/ 491860 w 1064840"/>
              <a:gd name="connsiteY0" fmla="*/ 0 h 1304002"/>
              <a:gd name="connsiteX1" fmla="*/ 756375 w 1064840"/>
              <a:gd name="connsiteY1" fmla="*/ 215585 h 1304002"/>
              <a:gd name="connsiteX2" fmla="*/ 758352 w 1064840"/>
              <a:gd name="connsiteY2" fmla="*/ 235200 h 1304002"/>
              <a:gd name="connsiteX3" fmla="*/ 1064840 w 1064840"/>
              <a:gd name="connsiteY3" fmla="*/ 235200 h 1304002"/>
              <a:gd name="connsiteX4" fmla="*/ 1064840 w 1064840"/>
              <a:gd name="connsiteY4" fmla="*/ 508375 h 1304002"/>
              <a:gd name="connsiteX5" fmla="*/ 1051050 w 1064840"/>
              <a:gd name="connsiteY5" fmla="*/ 506985 h 1304002"/>
              <a:gd name="connsiteX6" fmla="*/ 781050 w 1064840"/>
              <a:gd name="connsiteY6" fmla="*/ 776985 h 1304002"/>
              <a:gd name="connsiteX7" fmla="*/ 1051050 w 1064840"/>
              <a:gd name="connsiteY7" fmla="*/ 1046985 h 1304002"/>
              <a:gd name="connsiteX8" fmla="*/ 1064840 w 1064840"/>
              <a:gd name="connsiteY8" fmla="*/ 1045595 h 1304002"/>
              <a:gd name="connsiteX9" fmla="*/ 1064840 w 1064840"/>
              <a:gd name="connsiteY9" fmla="*/ 1304002 h 1304002"/>
              <a:gd name="connsiteX10" fmla="*/ 0 w 1064840"/>
              <a:gd name="connsiteY10" fmla="*/ 1304002 h 1304002"/>
              <a:gd name="connsiteX11" fmla="*/ 0 w 1064840"/>
              <a:gd name="connsiteY11" fmla="*/ 235200 h 1304002"/>
              <a:gd name="connsiteX12" fmla="*/ 217142 w 1064840"/>
              <a:gd name="connsiteY12" fmla="*/ 235200 h 1304002"/>
              <a:gd name="connsiteX13" fmla="*/ 216422 w 1064840"/>
              <a:gd name="connsiteY13" fmla="*/ 242340 h 1304002"/>
              <a:gd name="connsiteX14" fmla="*/ 221908 w 1064840"/>
              <a:gd name="connsiteY14" fmla="*/ 296755 h 1304002"/>
              <a:gd name="connsiteX15" fmla="*/ 225832 w 1064840"/>
              <a:gd name="connsiteY15" fmla="*/ 309396 h 1304002"/>
              <a:gd name="connsiteX16" fmla="*/ 221860 w 1064840"/>
              <a:gd name="connsiteY16" fmla="*/ 270000 h 1304002"/>
              <a:gd name="connsiteX17" fmla="*/ 491860 w 1064840"/>
              <a:gd name="connsiteY17" fmla="*/ 0 h 130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4840" h="1304002">
                <a:moveTo>
                  <a:pt x="491860" y="0"/>
                </a:moveTo>
                <a:cubicBezTo>
                  <a:pt x="622338" y="0"/>
                  <a:pt x="731198" y="92551"/>
                  <a:pt x="756375" y="215585"/>
                </a:cubicBezTo>
                <a:lnTo>
                  <a:pt x="758352" y="235200"/>
                </a:lnTo>
                <a:lnTo>
                  <a:pt x="1064840" y="235200"/>
                </a:lnTo>
                <a:lnTo>
                  <a:pt x="1064840" y="508375"/>
                </a:lnTo>
                <a:lnTo>
                  <a:pt x="1051050" y="506985"/>
                </a:lnTo>
                <a:cubicBezTo>
                  <a:pt x="901933" y="506985"/>
                  <a:pt x="781050" y="627868"/>
                  <a:pt x="781050" y="776985"/>
                </a:cubicBezTo>
                <a:cubicBezTo>
                  <a:pt x="781050" y="926102"/>
                  <a:pt x="901933" y="1046985"/>
                  <a:pt x="1051050" y="1046985"/>
                </a:cubicBezTo>
                <a:lnTo>
                  <a:pt x="1064840" y="1045595"/>
                </a:lnTo>
                <a:lnTo>
                  <a:pt x="1064840" y="1304002"/>
                </a:lnTo>
                <a:lnTo>
                  <a:pt x="0" y="1304002"/>
                </a:lnTo>
                <a:lnTo>
                  <a:pt x="0" y="235200"/>
                </a:lnTo>
                <a:lnTo>
                  <a:pt x="217142" y="235200"/>
                </a:lnTo>
                <a:lnTo>
                  <a:pt x="216422" y="242340"/>
                </a:lnTo>
                <a:cubicBezTo>
                  <a:pt x="216422" y="260980"/>
                  <a:pt x="218311" y="279178"/>
                  <a:pt x="221908" y="296755"/>
                </a:cubicBezTo>
                <a:lnTo>
                  <a:pt x="225832" y="309396"/>
                </a:lnTo>
                <a:lnTo>
                  <a:pt x="221860" y="270000"/>
                </a:lnTo>
                <a:cubicBezTo>
                  <a:pt x="221860" y="120883"/>
                  <a:pt x="342743" y="0"/>
                  <a:pt x="4918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0" name="Imagen 1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67638" b="61479"/>
          <a:stretch>
            <a:fillRect/>
          </a:stretch>
        </p:blipFill>
        <p:spPr>
          <a:xfrm>
            <a:off x="3608731" y="1643877"/>
            <a:ext cx="1372596" cy="1226727"/>
          </a:xfrm>
          <a:custGeom>
            <a:avLst/>
            <a:gdLst>
              <a:gd name="connsiteX0" fmla="*/ 0 w 1372596"/>
              <a:gd name="connsiteY0" fmla="*/ 0 h 1226727"/>
              <a:gd name="connsiteX1" fmla="*/ 1080000 w 1372596"/>
              <a:gd name="connsiteY1" fmla="*/ 0 h 1226727"/>
              <a:gd name="connsiteX2" fmla="*/ 1080000 w 1372596"/>
              <a:gd name="connsiteY2" fmla="*/ 241295 h 1226727"/>
              <a:gd name="connsiteX3" fmla="*/ 1102596 w 1372596"/>
              <a:gd name="connsiteY3" fmla="*/ 239017 h 1226727"/>
              <a:gd name="connsiteX4" fmla="*/ 1372596 w 1372596"/>
              <a:gd name="connsiteY4" fmla="*/ 509017 h 1226727"/>
              <a:gd name="connsiteX5" fmla="*/ 1102596 w 1372596"/>
              <a:gd name="connsiteY5" fmla="*/ 779017 h 1226727"/>
              <a:gd name="connsiteX6" fmla="*/ 1080000 w 1372596"/>
              <a:gd name="connsiteY6" fmla="*/ 776739 h 1226727"/>
              <a:gd name="connsiteX7" fmla="*/ 1080000 w 1372596"/>
              <a:gd name="connsiteY7" fmla="*/ 1079682 h 1226727"/>
              <a:gd name="connsiteX8" fmla="*/ 825997 w 1372596"/>
              <a:gd name="connsiteY8" fmla="*/ 1079682 h 1226727"/>
              <a:gd name="connsiteX9" fmla="*/ 810796 w 1372596"/>
              <a:gd name="connsiteY9" fmla="*/ 1107687 h 1226727"/>
              <a:gd name="connsiteX10" fmla="*/ 586908 w 1372596"/>
              <a:gd name="connsiteY10" fmla="*/ 1226727 h 1226727"/>
              <a:gd name="connsiteX11" fmla="*/ 363020 w 1372596"/>
              <a:gd name="connsiteY11" fmla="*/ 1107687 h 1226727"/>
              <a:gd name="connsiteX12" fmla="*/ 347819 w 1372596"/>
              <a:gd name="connsiteY12" fmla="*/ 1079682 h 1226727"/>
              <a:gd name="connsiteX13" fmla="*/ 0 w 1372596"/>
              <a:gd name="connsiteY13" fmla="*/ 1079682 h 122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2596" h="1226727">
                <a:moveTo>
                  <a:pt x="0" y="0"/>
                </a:moveTo>
                <a:lnTo>
                  <a:pt x="1080000" y="0"/>
                </a:lnTo>
                <a:lnTo>
                  <a:pt x="1080000" y="241295"/>
                </a:lnTo>
                <a:lnTo>
                  <a:pt x="1102596" y="239017"/>
                </a:lnTo>
                <a:cubicBezTo>
                  <a:pt x="1251713" y="239017"/>
                  <a:pt x="1372596" y="359900"/>
                  <a:pt x="1372596" y="509017"/>
                </a:cubicBezTo>
                <a:cubicBezTo>
                  <a:pt x="1372596" y="658134"/>
                  <a:pt x="1251713" y="779017"/>
                  <a:pt x="1102596" y="779017"/>
                </a:cubicBezTo>
                <a:lnTo>
                  <a:pt x="1080000" y="776739"/>
                </a:lnTo>
                <a:lnTo>
                  <a:pt x="1080000" y="1079682"/>
                </a:lnTo>
                <a:lnTo>
                  <a:pt x="825997" y="1079682"/>
                </a:lnTo>
                <a:lnTo>
                  <a:pt x="810796" y="1107687"/>
                </a:lnTo>
                <a:cubicBezTo>
                  <a:pt x="762275" y="1179507"/>
                  <a:pt x="680106" y="1226727"/>
                  <a:pt x="586908" y="1226727"/>
                </a:cubicBezTo>
                <a:cubicBezTo>
                  <a:pt x="493710" y="1226727"/>
                  <a:pt x="411541" y="1179507"/>
                  <a:pt x="363020" y="1107687"/>
                </a:cubicBezTo>
                <a:lnTo>
                  <a:pt x="347819" y="1079682"/>
                </a:lnTo>
                <a:lnTo>
                  <a:pt x="0" y="107968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18" name="Imagen 2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6" r="74943" b="32151"/>
          <a:stretch>
            <a:fillRect/>
          </a:stretch>
        </p:blipFill>
        <p:spPr>
          <a:xfrm>
            <a:off x="3617520" y="2730394"/>
            <a:ext cx="1065616" cy="1080000"/>
          </a:xfrm>
          <a:custGeom>
            <a:avLst/>
            <a:gdLst>
              <a:gd name="connsiteX0" fmla="*/ 0 w 1065616"/>
              <a:gd name="connsiteY0" fmla="*/ 0 h 1080000"/>
              <a:gd name="connsiteX1" fmla="*/ 311725 w 1065616"/>
              <a:gd name="connsiteY1" fmla="*/ 0 h 1080000"/>
              <a:gd name="connsiteX2" fmla="*/ 322521 w 1065616"/>
              <a:gd name="connsiteY2" fmla="*/ 34779 h 1080000"/>
              <a:gd name="connsiteX3" fmla="*/ 571303 w 1065616"/>
              <a:gd name="connsiteY3" fmla="*/ 199683 h 1080000"/>
              <a:gd name="connsiteX4" fmla="*/ 820085 w 1065616"/>
              <a:gd name="connsiteY4" fmla="*/ 34779 h 1080000"/>
              <a:gd name="connsiteX5" fmla="*/ 830881 w 1065616"/>
              <a:gd name="connsiteY5" fmla="*/ 0 h 1080000"/>
              <a:gd name="connsiteX6" fmla="*/ 1065616 w 1065616"/>
              <a:gd name="connsiteY6" fmla="*/ 0 h 1080000"/>
              <a:gd name="connsiteX7" fmla="*/ 1065616 w 1065616"/>
              <a:gd name="connsiteY7" fmla="*/ 271052 h 1080000"/>
              <a:gd name="connsiteX8" fmla="*/ 1055178 w 1065616"/>
              <a:gd name="connsiteY8" fmla="*/ 270000 h 1080000"/>
              <a:gd name="connsiteX9" fmla="*/ 785178 w 1065616"/>
              <a:gd name="connsiteY9" fmla="*/ 540000 h 1080000"/>
              <a:gd name="connsiteX10" fmla="*/ 1055178 w 1065616"/>
              <a:gd name="connsiteY10" fmla="*/ 810000 h 1080000"/>
              <a:gd name="connsiteX11" fmla="*/ 1065616 w 1065616"/>
              <a:gd name="connsiteY11" fmla="*/ 808948 h 1080000"/>
              <a:gd name="connsiteX12" fmla="*/ 1065616 w 1065616"/>
              <a:gd name="connsiteY12" fmla="*/ 1080000 h 1080000"/>
              <a:gd name="connsiteX13" fmla="*/ 770986 w 1065616"/>
              <a:gd name="connsiteY13" fmla="*/ 1080000 h 1080000"/>
              <a:gd name="connsiteX14" fmla="*/ 771722 w 1065616"/>
              <a:gd name="connsiteY14" fmla="*/ 1072693 h 1080000"/>
              <a:gd name="connsiteX15" fmla="*/ 501722 w 1065616"/>
              <a:gd name="connsiteY15" fmla="*/ 802693 h 1080000"/>
              <a:gd name="connsiteX16" fmla="*/ 231722 w 1065616"/>
              <a:gd name="connsiteY16" fmla="*/ 1072693 h 1080000"/>
              <a:gd name="connsiteX17" fmla="*/ 232459 w 1065616"/>
              <a:gd name="connsiteY17" fmla="*/ 1080000 h 1080000"/>
              <a:gd name="connsiteX18" fmla="*/ 0 w 1065616"/>
              <a:gd name="connsiteY18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5616" h="1080000">
                <a:moveTo>
                  <a:pt x="0" y="0"/>
                </a:moveTo>
                <a:lnTo>
                  <a:pt x="311725" y="0"/>
                </a:lnTo>
                <a:lnTo>
                  <a:pt x="322521" y="34779"/>
                </a:lnTo>
                <a:cubicBezTo>
                  <a:pt x="363509" y="131686"/>
                  <a:pt x="459465" y="199683"/>
                  <a:pt x="571303" y="199683"/>
                </a:cubicBezTo>
                <a:cubicBezTo>
                  <a:pt x="683141" y="199683"/>
                  <a:pt x="779097" y="131686"/>
                  <a:pt x="820085" y="34779"/>
                </a:cubicBezTo>
                <a:lnTo>
                  <a:pt x="830881" y="0"/>
                </a:lnTo>
                <a:lnTo>
                  <a:pt x="1065616" y="0"/>
                </a:lnTo>
                <a:lnTo>
                  <a:pt x="1065616" y="271052"/>
                </a:lnTo>
                <a:lnTo>
                  <a:pt x="1055178" y="270000"/>
                </a:lnTo>
                <a:cubicBezTo>
                  <a:pt x="906061" y="270000"/>
                  <a:pt x="785178" y="390883"/>
                  <a:pt x="785178" y="540000"/>
                </a:cubicBezTo>
                <a:cubicBezTo>
                  <a:pt x="785178" y="689117"/>
                  <a:pt x="906061" y="810000"/>
                  <a:pt x="1055178" y="810000"/>
                </a:cubicBezTo>
                <a:lnTo>
                  <a:pt x="1065616" y="808948"/>
                </a:lnTo>
                <a:lnTo>
                  <a:pt x="1065616" y="1080000"/>
                </a:lnTo>
                <a:lnTo>
                  <a:pt x="770986" y="1080000"/>
                </a:lnTo>
                <a:lnTo>
                  <a:pt x="771722" y="1072693"/>
                </a:lnTo>
                <a:cubicBezTo>
                  <a:pt x="771722" y="923576"/>
                  <a:pt x="650839" y="802693"/>
                  <a:pt x="501722" y="802693"/>
                </a:cubicBezTo>
                <a:cubicBezTo>
                  <a:pt x="352605" y="802693"/>
                  <a:pt x="231722" y="923576"/>
                  <a:pt x="231722" y="1072693"/>
                </a:cubicBezTo>
                <a:lnTo>
                  <a:pt x="232459" y="1080000"/>
                </a:lnTo>
                <a:lnTo>
                  <a:pt x="0" y="108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8D83D8A-9758-7982-4E40-52C3663044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67638" b="61479"/>
          <a:stretch>
            <a:fillRect/>
          </a:stretch>
        </p:blipFill>
        <p:spPr>
          <a:xfrm>
            <a:off x="974801" y="2117338"/>
            <a:ext cx="1372596" cy="1226727"/>
          </a:xfrm>
          <a:custGeom>
            <a:avLst/>
            <a:gdLst>
              <a:gd name="connsiteX0" fmla="*/ 0 w 1372596"/>
              <a:gd name="connsiteY0" fmla="*/ 0 h 1226727"/>
              <a:gd name="connsiteX1" fmla="*/ 1080000 w 1372596"/>
              <a:gd name="connsiteY1" fmla="*/ 0 h 1226727"/>
              <a:gd name="connsiteX2" fmla="*/ 1080000 w 1372596"/>
              <a:gd name="connsiteY2" fmla="*/ 241295 h 1226727"/>
              <a:gd name="connsiteX3" fmla="*/ 1102596 w 1372596"/>
              <a:gd name="connsiteY3" fmla="*/ 239017 h 1226727"/>
              <a:gd name="connsiteX4" fmla="*/ 1372596 w 1372596"/>
              <a:gd name="connsiteY4" fmla="*/ 509017 h 1226727"/>
              <a:gd name="connsiteX5" fmla="*/ 1102596 w 1372596"/>
              <a:gd name="connsiteY5" fmla="*/ 779017 h 1226727"/>
              <a:gd name="connsiteX6" fmla="*/ 1080000 w 1372596"/>
              <a:gd name="connsiteY6" fmla="*/ 776739 h 1226727"/>
              <a:gd name="connsiteX7" fmla="*/ 1080000 w 1372596"/>
              <a:gd name="connsiteY7" fmla="*/ 1079682 h 1226727"/>
              <a:gd name="connsiteX8" fmla="*/ 825997 w 1372596"/>
              <a:gd name="connsiteY8" fmla="*/ 1079682 h 1226727"/>
              <a:gd name="connsiteX9" fmla="*/ 810796 w 1372596"/>
              <a:gd name="connsiteY9" fmla="*/ 1107687 h 1226727"/>
              <a:gd name="connsiteX10" fmla="*/ 586908 w 1372596"/>
              <a:gd name="connsiteY10" fmla="*/ 1226727 h 1226727"/>
              <a:gd name="connsiteX11" fmla="*/ 363020 w 1372596"/>
              <a:gd name="connsiteY11" fmla="*/ 1107687 h 1226727"/>
              <a:gd name="connsiteX12" fmla="*/ 347819 w 1372596"/>
              <a:gd name="connsiteY12" fmla="*/ 1079682 h 1226727"/>
              <a:gd name="connsiteX13" fmla="*/ 0 w 1372596"/>
              <a:gd name="connsiteY13" fmla="*/ 1079682 h 122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2596" h="1226727">
                <a:moveTo>
                  <a:pt x="0" y="0"/>
                </a:moveTo>
                <a:lnTo>
                  <a:pt x="1080000" y="0"/>
                </a:lnTo>
                <a:lnTo>
                  <a:pt x="1080000" y="241295"/>
                </a:lnTo>
                <a:lnTo>
                  <a:pt x="1102596" y="239017"/>
                </a:lnTo>
                <a:cubicBezTo>
                  <a:pt x="1251713" y="239017"/>
                  <a:pt x="1372596" y="359900"/>
                  <a:pt x="1372596" y="509017"/>
                </a:cubicBezTo>
                <a:cubicBezTo>
                  <a:pt x="1372596" y="658134"/>
                  <a:pt x="1251713" y="779017"/>
                  <a:pt x="1102596" y="779017"/>
                </a:cubicBezTo>
                <a:lnTo>
                  <a:pt x="1080000" y="776739"/>
                </a:lnTo>
                <a:lnTo>
                  <a:pt x="1080000" y="1079682"/>
                </a:lnTo>
                <a:lnTo>
                  <a:pt x="825997" y="1079682"/>
                </a:lnTo>
                <a:lnTo>
                  <a:pt x="810796" y="1107687"/>
                </a:lnTo>
                <a:cubicBezTo>
                  <a:pt x="762275" y="1179507"/>
                  <a:pt x="680106" y="1226727"/>
                  <a:pt x="586908" y="1226727"/>
                </a:cubicBezTo>
                <a:cubicBezTo>
                  <a:pt x="493710" y="1226727"/>
                  <a:pt x="411541" y="1179507"/>
                  <a:pt x="363020" y="1107687"/>
                </a:cubicBezTo>
                <a:lnTo>
                  <a:pt x="347819" y="1079682"/>
                </a:lnTo>
                <a:lnTo>
                  <a:pt x="0" y="107968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037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8BDA6-430C-7B62-A2C5-F8E9B5897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679CB7D-94A0-0FCE-76B0-A79E10F496CC}"/>
              </a:ext>
            </a:extLst>
          </p:cNvPr>
          <p:cNvSpPr/>
          <p:nvPr/>
        </p:nvSpPr>
        <p:spPr>
          <a:xfrm>
            <a:off x="4233797" y="2354893"/>
            <a:ext cx="1862203" cy="20166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2852C9B-441F-AF17-A411-0B654B472810}"/>
              </a:ext>
            </a:extLst>
          </p:cNvPr>
          <p:cNvSpPr/>
          <p:nvPr/>
        </p:nvSpPr>
        <p:spPr>
          <a:xfrm>
            <a:off x="6750484" y="2746331"/>
            <a:ext cx="664924" cy="682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2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</Words>
  <Application>Microsoft Office PowerPoint</Application>
  <PresentationFormat>Panorámica</PresentationFormat>
  <Paragraphs>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Carlos Lopez</cp:lastModifiedBy>
  <cp:revision>16</cp:revision>
  <dcterms:created xsi:type="dcterms:W3CDTF">2025-02-24T20:46:59Z</dcterms:created>
  <dcterms:modified xsi:type="dcterms:W3CDTF">2025-03-30T05:07:03Z</dcterms:modified>
</cp:coreProperties>
</file>